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7947600" cy="37947600"/>
  <p:notesSz cx="6858000" cy="9144000"/>
  <p:defaultTextStyle>
    <a:defPPr>
      <a:defRPr lang="en-US"/>
    </a:defPPr>
    <a:lvl1pPr marL="0" algn="l" defTabSz="433681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8408" algn="l" defTabSz="433681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36816" algn="l" defTabSz="433681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505224" algn="l" defTabSz="433681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73633" algn="l" defTabSz="433681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42041" algn="l" defTabSz="433681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3010449" algn="l" defTabSz="433681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78857" algn="l" defTabSz="433681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347265" algn="l" defTabSz="433681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-1614" y="-72"/>
      </p:cViewPr>
      <p:guideLst>
        <p:guide orient="horz" pos="11952"/>
        <p:guide pos="119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46070" y="11788355"/>
            <a:ext cx="32255460" cy="81341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92140" y="21503640"/>
            <a:ext cx="26563320" cy="96977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8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36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05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73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4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010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78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4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E89E-8FCD-4FAE-8180-5F9474190BE1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801A-27A4-48C6-B613-17DF3ED17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93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E89E-8FCD-4FAE-8180-5F9474190BE1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801A-27A4-48C6-B613-17DF3ED17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121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4178799" y="8406450"/>
            <a:ext cx="35430936" cy="1791618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72811" y="8406450"/>
            <a:ext cx="105673525" cy="1791618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E89E-8FCD-4FAE-8180-5F9474190BE1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801A-27A4-48C6-B613-17DF3ED17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62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E89E-8FCD-4FAE-8180-5F9474190BE1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801A-27A4-48C6-B613-17DF3ED17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95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599" y="24384849"/>
            <a:ext cx="32255460" cy="7536815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7599" y="16083815"/>
            <a:ext cx="32255460" cy="8301035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8408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36816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505224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73633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4204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3010449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78857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347265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E89E-8FCD-4FAE-8180-5F9474190BE1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801A-27A4-48C6-B613-17DF3ED17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31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72813" y="48998084"/>
            <a:ext cx="70552229" cy="138570232"/>
          </a:xfrm>
        </p:spPr>
        <p:txBody>
          <a:bodyPr/>
          <a:lstStyle>
            <a:lvl1pPr>
              <a:defRPr sz="13300"/>
            </a:lvl1pPr>
            <a:lvl2pPr>
              <a:defRPr sz="114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57500" y="48998084"/>
            <a:ext cx="70552233" cy="138570232"/>
          </a:xfrm>
        </p:spPr>
        <p:txBody>
          <a:bodyPr/>
          <a:lstStyle>
            <a:lvl1pPr>
              <a:defRPr sz="13300"/>
            </a:lvl1pPr>
            <a:lvl2pPr>
              <a:defRPr sz="114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E89E-8FCD-4FAE-8180-5F9474190BE1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801A-27A4-48C6-B613-17DF3ED17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806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7380" y="1519664"/>
            <a:ext cx="34152840" cy="6324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97380" y="8494292"/>
            <a:ext cx="16766780" cy="3540016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8408" indent="0">
              <a:buNone/>
              <a:defRPr sz="9500" b="1"/>
            </a:lvl2pPr>
            <a:lvl3pPr marL="4336816" indent="0">
              <a:buNone/>
              <a:defRPr sz="8500" b="1"/>
            </a:lvl3pPr>
            <a:lvl4pPr marL="6505224" indent="0">
              <a:buNone/>
              <a:defRPr sz="7600" b="1"/>
            </a:lvl4pPr>
            <a:lvl5pPr marL="8673633" indent="0">
              <a:buNone/>
              <a:defRPr sz="7600" b="1"/>
            </a:lvl5pPr>
            <a:lvl6pPr marL="10842041" indent="0">
              <a:buNone/>
              <a:defRPr sz="7600" b="1"/>
            </a:lvl6pPr>
            <a:lvl7pPr marL="13010449" indent="0">
              <a:buNone/>
              <a:defRPr sz="7600" b="1"/>
            </a:lvl7pPr>
            <a:lvl8pPr marL="15178857" indent="0">
              <a:buNone/>
              <a:defRPr sz="7600" b="1"/>
            </a:lvl8pPr>
            <a:lvl9pPr marL="17347265" indent="0">
              <a:buNone/>
              <a:defRPr sz="7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97380" y="12034308"/>
            <a:ext cx="16766780" cy="21863794"/>
          </a:xfrm>
        </p:spPr>
        <p:txBody>
          <a:bodyPr/>
          <a:lstStyle>
            <a:lvl1pPr>
              <a:defRPr sz="114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276856" y="8494292"/>
            <a:ext cx="16773366" cy="3540016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8408" indent="0">
              <a:buNone/>
              <a:defRPr sz="9500" b="1"/>
            </a:lvl2pPr>
            <a:lvl3pPr marL="4336816" indent="0">
              <a:buNone/>
              <a:defRPr sz="8500" b="1"/>
            </a:lvl3pPr>
            <a:lvl4pPr marL="6505224" indent="0">
              <a:buNone/>
              <a:defRPr sz="7600" b="1"/>
            </a:lvl4pPr>
            <a:lvl5pPr marL="8673633" indent="0">
              <a:buNone/>
              <a:defRPr sz="7600" b="1"/>
            </a:lvl5pPr>
            <a:lvl6pPr marL="10842041" indent="0">
              <a:buNone/>
              <a:defRPr sz="7600" b="1"/>
            </a:lvl6pPr>
            <a:lvl7pPr marL="13010449" indent="0">
              <a:buNone/>
              <a:defRPr sz="7600" b="1"/>
            </a:lvl7pPr>
            <a:lvl8pPr marL="15178857" indent="0">
              <a:buNone/>
              <a:defRPr sz="7600" b="1"/>
            </a:lvl8pPr>
            <a:lvl9pPr marL="17347265" indent="0">
              <a:buNone/>
              <a:defRPr sz="7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276856" y="12034308"/>
            <a:ext cx="16773366" cy="21863794"/>
          </a:xfrm>
        </p:spPr>
        <p:txBody>
          <a:bodyPr/>
          <a:lstStyle>
            <a:lvl1pPr>
              <a:defRPr sz="114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E89E-8FCD-4FAE-8180-5F9474190BE1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801A-27A4-48C6-B613-17DF3ED17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968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E89E-8FCD-4FAE-8180-5F9474190BE1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801A-27A4-48C6-B613-17DF3ED17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E89E-8FCD-4FAE-8180-5F9474190BE1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801A-27A4-48C6-B613-17DF3ED17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035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7382" y="1510877"/>
            <a:ext cx="12484499" cy="6430010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36457" y="1510880"/>
            <a:ext cx="21213763" cy="32387225"/>
          </a:xfrm>
        </p:spPr>
        <p:txBody>
          <a:bodyPr/>
          <a:lstStyle>
            <a:lvl1pPr>
              <a:defRPr sz="15200"/>
            </a:lvl1pPr>
            <a:lvl2pPr>
              <a:defRPr sz="13300"/>
            </a:lvl2pPr>
            <a:lvl3pPr>
              <a:defRPr sz="114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97382" y="7940890"/>
            <a:ext cx="12484499" cy="25957215"/>
          </a:xfrm>
        </p:spPr>
        <p:txBody>
          <a:bodyPr/>
          <a:lstStyle>
            <a:lvl1pPr marL="0" indent="0">
              <a:buNone/>
              <a:defRPr sz="6600"/>
            </a:lvl1pPr>
            <a:lvl2pPr marL="2168408" indent="0">
              <a:buNone/>
              <a:defRPr sz="5700"/>
            </a:lvl2pPr>
            <a:lvl3pPr marL="4336816" indent="0">
              <a:buNone/>
              <a:defRPr sz="4700"/>
            </a:lvl3pPr>
            <a:lvl4pPr marL="6505224" indent="0">
              <a:buNone/>
              <a:defRPr sz="4300"/>
            </a:lvl4pPr>
            <a:lvl5pPr marL="8673633" indent="0">
              <a:buNone/>
              <a:defRPr sz="4300"/>
            </a:lvl5pPr>
            <a:lvl6pPr marL="10842041" indent="0">
              <a:buNone/>
              <a:defRPr sz="4300"/>
            </a:lvl6pPr>
            <a:lvl7pPr marL="13010449" indent="0">
              <a:buNone/>
              <a:defRPr sz="4300"/>
            </a:lvl7pPr>
            <a:lvl8pPr marL="15178857" indent="0">
              <a:buNone/>
              <a:defRPr sz="4300"/>
            </a:lvl8pPr>
            <a:lvl9pPr marL="17347265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E89E-8FCD-4FAE-8180-5F9474190BE1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801A-27A4-48C6-B613-17DF3ED17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791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7995" y="26563320"/>
            <a:ext cx="22768560" cy="3135950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37995" y="3390688"/>
            <a:ext cx="22768560" cy="22768560"/>
          </a:xfrm>
        </p:spPr>
        <p:txBody>
          <a:bodyPr/>
          <a:lstStyle>
            <a:lvl1pPr marL="0" indent="0">
              <a:buNone/>
              <a:defRPr sz="15200"/>
            </a:lvl1pPr>
            <a:lvl2pPr marL="2168408" indent="0">
              <a:buNone/>
              <a:defRPr sz="13300"/>
            </a:lvl2pPr>
            <a:lvl3pPr marL="4336816" indent="0">
              <a:buNone/>
              <a:defRPr sz="11400"/>
            </a:lvl3pPr>
            <a:lvl4pPr marL="6505224" indent="0">
              <a:buNone/>
              <a:defRPr sz="9500"/>
            </a:lvl4pPr>
            <a:lvl5pPr marL="8673633" indent="0">
              <a:buNone/>
              <a:defRPr sz="9500"/>
            </a:lvl5pPr>
            <a:lvl6pPr marL="10842041" indent="0">
              <a:buNone/>
              <a:defRPr sz="9500"/>
            </a:lvl6pPr>
            <a:lvl7pPr marL="13010449" indent="0">
              <a:buNone/>
              <a:defRPr sz="9500"/>
            </a:lvl7pPr>
            <a:lvl8pPr marL="15178857" indent="0">
              <a:buNone/>
              <a:defRPr sz="9500"/>
            </a:lvl8pPr>
            <a:lvl9pPr marL="17347265" indent="0">
              <a:buNone/>
              <a:defRPr sz="9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7995" y="29699270"/>
            <a:ext cx="22768560" cy="4453570"/>
          </a:xfrm>
        </p:spPr>
        <p:txBody>
          <a:bodyPr/>
          <a:lstStyle>
            <a:lvl1pPr marL="0" indent="0">
              <a:buNone/>
              <a:defRPr sz="6600"/>
            </a:lvl1pPr>
            <a:lvl2pPr marL="2168408" indent="0">
              <a:buNone/>
              <a:defRPr sz="5700"/>
            </a:lvl2pPr>
            <a:lvl3pPr marL="4336816" indent="0">
              <a:buNone/>
              <a:defRPr sz="4700"/>
            </a:lvl3pPr>
            <a:lvl4pPr marL="6505224" indent="0">
              <a:buNone/>
              <a:defRPr sz="4300"/>
            </a:lvl4pPr>
            <a:lvl5pPr marL="8673633" indent="0">
              <a:buNone/>
              <a:defRPr sz="4300"/>
            </a:lvl5pPr>
            <a:lvl6pPr marL="10842041" indent="0">
              <a:buNone/>
              <a:defRPr sz="4300"/>
            </a:lvl6pPr>
            <a:lvl7pPr marL="13010449" indent="0">
              <a:buNone/>
              <a:defRPr sz="4300"/>
            </a:lvl7pPr>
            <a:lvl8pPr marL="15178857" indent="0">
              <a:buNone/>
              <a:defRPr sz="4300"/>
            </a:lvl8pPr>
            <a:lvl9pPr marL="17347265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E89E-8FCD-4FAE-8180-5F9474190BE1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B801A-27A4-48C6-B613-17DF3ED17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81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7380" y="1519664"/>
            <a:ext cx="34152840" cy="6324600"/>
          </a:xfrm>
          <a:prstGeom prst="rect">
            <a:avLst/>
          </a:prstGeom>
        </p:spPr>
        <p:txBody>
          <a:bodyPr vert="horz" lIns="433682" tIns="216841" rIns="433682" bIns="2168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97380" y="8854443"/>
            <a:ext cx="34152840" cy="25043662"/>
          </a:xfrm>
          <a:prstGeom prst="rect">
            <a:avLst/>
          </a:prstGeom>
        </p:spPr>
        <p:txBody>
          <a:bodyPr vert="horz" lIns="433682" tIns="216841" rIns="433682" bIns="2168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97380" y="35171806"/>
            <a:ext cx="8854440" cy="2020358"/>
          </a:xfrm>
          <a:prstGeom prst="rect">
            <a:avLst/>
          </a:prstGeom>
        </p:spPr>
        <p:txBody>
          <a:bodyPr vert="horz" lIns="433682" tIns="216841" rIns="433682" bIns="216841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3E89E-8FCD-4FAE-8180-5F9474190BE1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65430" y="35171806"/>
            <a:ext cx="12016740" cy="2020358"/>
          </a:xfrm>
          <a:prstGeom prst="rect">
            <a:avLst/>
          </a:prstGeom>
        </p:spPr>
        <p:txBody>
          <a:bodyPr vert="horz" lIns="433682" tIns="216841" rIns="433682" bIns="216841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95780" y="35171806"/>
            <a:ext cx="8854440" cy="2020358"/>
          </a:xfrm>
          <a:prstGeom prst="rect">
            <a:avLst/>
          </a:prstGeom>
        </p:spPr>
        <p:txBody>
          <a:bodyPr vert="horz" lIns="433682" tIns="216841" rIns="433682" bIns="216841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B801A-27A4-48C6-B613-17DF3ED17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69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36816" rtl="0" eaLnBrk="1" latinLnBrk="0" hangingPunct="1">
        <a:spcBef>
          <a:spcPct val="0"/>
        </a:spcBef>
        <a:buNone/>
        <a:defRPr sz="20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6306" indent="-1626306" algn="l" defTabSz="4336816" rtl="0" eaLnBrk="1" latinLnBrk="0" hangingPunct="1">
        <a:spcBef>
          <a:spcPct val="20000"/>
        </a:spcBef>
        <a:buFont typeface="Arial" pitchFamily="34" charset="0"/>
        <a:buChar char="•"/>
        <a:defRPr sz="15200" kern="1200">
          <a:solidFill>
            <a:schemeClr val="tx1"/>
          </a:solidFill>
          <a:latin typeface="+mn-lt"/>
          <a:ea typeface="+mn-ea"/>
          <a:cs typeface="+mn-cs"/>
        </a:defRPr>
      </a:lvl1pPr>
      <a:lvl2pPr marL="3523663" indent="-1355255" algn="l" defTabSz="4336816" rtl="0" eaLnBrk="1" latinLnBrk="0" hangingPunct="1">
        <a:spcBef>
          <a:spcPct val="20000"/>
        </a:spcBef>
        <a:buFont typeface="Arial" pitchFamily="34" charset="0"/>
        <a:buChar char="–"/>
        <a:defRPr sz="13300" kern="1200">
          <a:solidFill>
            <a:schemeClr val="tx1"/>
          </a:solidFill>
          <a:latin typeface="+mn-lt"/>
          <a:ea typeface="+mn-ea"/>
          <a:cs typeface="+mn-cs"/>
        </a:defRPr>
      </a:lvl2pPr>
      <a:lvl3pPr marL="5421020" indent="-1084204" algn="l" defTabSz="4336816" rtl="0" eaLnBrk="1" latinLnBrk="0" hangingPunct="1">
        <a:spcBef>
          <a:spcPct val="20000"/>
        </a:spcBef>
        <a:buFont typeface="Arial" pitchFamily="34" charset="0"/>
        <a:buChar char="•"/>
        <a:defRPr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89429" indent="-1084204" algn="l" defTabSz="4336816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57837" indent="-1084204" algn="l" defTabSz="4336816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926245" indent="-1084204" algn="l" defTabSz="4336816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94653" indent="-1084204" algn="l" defTabSz="4336816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63061" indent="-1084204" algn="l" defTabSz="4336816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431469" indent="-1084204" algn="l" defTabSz="4336816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3681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8408" algn="l" defTabSz="433681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36816" algn="l" defTabSz="433681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505224" algn="l" defTabSz="433681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73633" algn="l" defTabSz="433681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42041" algn="l" defTabSz="433681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3010449" algn="l" defTabSz="433681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78857" algn="l" defTabSz="433681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347265" algn="l" defTabSz="433681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219"/>
          <p:cNvGrpSpPr>
            <a:grpSpLocks/>
          </p:cNvGrpSpPr>
          <p:nvPr/>
        </p:nvGrpSpPr>
        <p:grpSpPr bwMode="auto">
          <a:xfrm>
            <a:off x="19202400" y="29819263"/>
            <a:ext cx="18135600" cy="457200"/>
            <a:chOff x="80924400" y="111785400"/>
            <a:chExt cx="43891200" cy="914400"/>
          </a:xfrm>
        </p:grpSpPr>
        <p:sp>
          <p:nvSpPr>
            <p:cNvPr id="33" name="AutoShape 220"/>
            <p:cNvSpPr>
              <a:spLocks noChangeArrowheads="1"/>
            </p:cNvSpPr>
            <p:nvPr/>
          </p:nvSpPr>
          <p:spPr bwMode="auto">
            <a:xfrm rot="-5400000">
              <a:off x="91440000" y="101269800"/>
              <a:ext cx="914400" cy="219456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eaVert" lIns="36576" tIns="36576" rIns="36576" bIns="36576"/>
            <a:lstStyle/>
            <a:p>
              <a:endParaRPr lang="en-US"/>
            </a:p>
          </p:txBody>
        </p:sp>
        <p:sp>
          <p:nvSpPr>
            <p:cNvPr id="34" name="AutoShape 221"/>
            <p:cNvSpPr>
              <a:spLocks noChangeArrowheads="1"/>
            </p:cNvSpPr>
            <p:nvPr/>
          </p:nvSpPr>
          <p:spPr bwMode="auto">
            <a:xfrm rot="5400000">
              <a:off x="113385600" y="101269800"/>
              <a:ext cx="914400" cy="219456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10800000" vert="eaVert" lIns="36576" tIns="36576" rIns="36576" bIns="36576"/>
            <a:lstStyle/>
            <a:p>
              <a:endParaRPr lang="en-US"/>
            </a:p>
          </p:txBody>
        </p:sp>
      </p:grpSp>
      <p:grpSp>
        <p:nvGrpSpPr>
          <p:cNvPr id="35" name="Group 109"/>
          <p:cNvGrpSpPr>
            <a:grpSpLocks/>
          </p:cNvGrpSpPr>
          <p:nvPr/>
        </p:nvGrpSpPr>
        <p:grpSpPr bwMode="auto">
          <a:xfrm rot="-5400000">
            <a:off x="14016286" y="9072313"/>
            <a:ext cx="9915027" cy="457200"/>
            <a:chOff x="80924400" y="111785400"/>
            <a:chExt cx="43891200" cy="914400"/>
          </a:xfrm>
        </p:grpSpPr>
        <p:sp>
          <p:nvSpPr>
            <p:cNvPr id="36" name="AutoShape 110"/>
            <p:cNvSpPr>
              <a:spLocks noChangeArrowheads="1"/>
            </p:cNvSpPr>
            <p:nvPr/>
          </p:nvSpPr>
          <p:spPr bwMode="auto">
            <a:xfrm rot="-5400000">
              <a:off x="91440000" y="101269800"/>
              <a:ext cx="914400" cy="219456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10800000" lIns="36576" tIns="36576" rIns="36576" bIns="36576"/>
            <a:lstStyle/>
            <a:p>
              <a:endParaRPr lang="en-US"/>
            </a:p>
          </p:txBody>
        </p:sp>
        <p:sp>
          <p:nvSpPr>
            <p:cNvPr id="37" name="AutoShape 111"/>
            <p:cNvSpPr>
              <a:spLocks noChangeArrowheads="1"/>
            </p:cNvSpPr>
            <p:nvPr/>
          </p:nvSpPr>
          <p:spPr bwMode="auto">
            <a:xfrm rot="5400000">
              <a:off x="113385600" y="101269800"/>
              <a:ext cx="914400" cy="219456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88145" y="3886200"/>
            <a:ext cx="37178454" cy="457200"/>
            <a:chOff x="80924400" y="111785400"/>
            <a:chExt cx="43891200" cy="914400"/>
          </a:xfrm>
        </p:grpSpPr>
        <p:sp>
          <p:nvSpPr>
            <p:cNvPr id="6" name="AutoShape 101"/>
            <p:cNvSpPr>
              <a:spLocks noChangeArrowheads="1"/>
            </p:cNvSpPr>
            <p:nvPr/>
          </p:nvSpPr>
          <p:spPr bwMode="auto">
            <a:xfrm rot="-5400000">
              <a:off x="91440000" y="101269800"/>
              <a:ext cx="914400" cy="219456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eaVert" lIns="36576" tIns="36576" rIns="36576" bIns="36576"/>
            <a:lstStyle/>
            <a:p>
              <a:endParaRPr lang="en-US"/>
            </a:p>
          </p:txBody>
        </p:sp>
        <p:sp>
          <p:nvSpPr>
            <p:cNvPr id="7" name="AutoShape 102"/>
            <p:cNvSpPr>
              <a:spLocks noChangeArrowheads="1"/>
            </p:cNvSpPr>
            <p:nvPr/>
          </p:nvSpPr>
          <p:spPr bwMode="auto">
            <a:xfrm rot="5400000">
              <a:off x="113385600" y="101269800"/>
              <a:ext cx="914400" cy="219456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10800000" vert="eaVert" lIns="36576" tIns="36576" rIns="36576" bIns="36576"/>
            <a:lstStyle/>
            <a:p>
              <a:endParaRPr lang="en-US"/>
            </a:p>
          </p:txBody>
        </p:sp>
      </p:grpSp>
      <p:grpSp>
        <p:nvGrpSpPr>
          <p:cNvPr id="14" name="Group 109"/>
          <p:cNvGrpSpPr>
            <a:grpSpLocks/>
          </p:cNvGrpSpPr>
          <p:nvPr/>
        </p:nvGrpSpPr>
        <p:grpSpPr bwMode="auto">
          <a:xfrm rot="-5400000">
            <a:off x="-4793454" y="9067798"/>
            <a:ext cx="10363197" cy="457200"/>
            <a:chOff x="80924400" y="111785400"/>
            <a:chExt cx="43891200" cy="914400"/>
          </a:xfrm>
        </p:grpSpPr>
        <p:sp>
          <p:nvSpPr>
            <p:cNvPr id="15" name="AutoShape 110"/>
            <p:cNvSpPr>
              <a:spLocks noChangeArrowheads="1"/>
            </p:cNvSpPr>
            <p:nvPr/>
          </p:nvSpPr>
          <p:spPr bwMode="auto">
            <a:xfrm rot="-5400000">
              <a:off x="91440000" y="101269800"/>
              <a:ext cx="914400" cy="219456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10800000" lIns="36576" tIns="36576" rIns="36576" bIns="36576"/>
            <a:lstStyle/>
            <a:p>
              <a:endParaRPr lang="en-US"/>
            </a:p>
          </p:txBody>
        </p:sp>
        <p:sp>
          <p:nvSpPr>
            <p:cNvPr id="16" name="AutoShape 111"/>
            <p:cNvSpPr>
              <a:spLocks noChangeArrowheads="1"/>
            </p:cNvSpPr>
            <p:nvPr/>
          </p:nvSpPr>
          <p:spPr bwMode="auto">
            <a:xfrm rot="5400000">
              <a:off x="113385600" y="101269800"/>
              <a:ext cx="914400" cy="219456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</p:grpSp>
      <p:grpSp>
        <p:nvGrpSpPr>
          <p:cNvPr id="20" name="Group 119"/>
          <p:cNvGrpSpPr>
            <a:grpSpLocks/>
          </p:cNvGrpSpPr>
          <p:nvPr/>
        </p:nvGrpSpPr>
        <p:grpSpPr bwMode="auto">
          <a:xfrm rot="-5400000">
            <a:off x="7581900" y="25869900"/>
            <a:ext cx="22783800" cy="457200"/>
            <a:chOff x="80924400" y="111785400"/>
            <a:chExt cx="43891200" cy="914400"/>
          </a:xfrm>
        </p:grpSpPr>
        <p:sp>
          <p:nvSpPr>
            <p:cNvPr id="21" name="AutoShape 120"/>
            <p:cNvSpPr>
              <a:spLocks noChangeArrowheads="1"/>
            </p:cNvSpPr>
            <p:nvPr/>
          </p:nvSpPr>
          <p:spPr bwMode="auto">
            <a:xfrm rot="-5400000">
              <a:off x="91440000" y="101269800"/>
              <a:ext cx="914400" cy="219456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10800000" lIns="36576" tIns="36576" rIns="36576" bIns="36576"/>
            <a:lstStyle/>
            <a:p>
              <a:endParaRPr lang="en-US"/>
            </a:p>
          </p:txBody>
        </p:sp>
        <p:sp>
          <p:nvSpPr>
            <p:cNvPr id="22" name="AutoShape 121"/>
            <p:cNvSpPr>
              <a:spLocks noChangeArrowheads="1"/>
            </p:cNvSpPr>
            <p:nvPr/>
          </p:nvSpPr>
          <p:spPr bwMode="auto">
            <a:xfrm rot="5400000">
              <a:off x="113385600" y="101269800"/>
              <a:ext cx="914400" cy="219456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</p:grpSp>
      <p:grpSp>
        <p:nvGrpSpPr>
          <p:cNvPr id="23" name="Group 125"/>
          <p:cNvGrpSpPr>
            <a:grpSpLocks/>
          </p:cNvGrpSpPr>
          <p:nvPr/>
        </p:nvGrpSpPr>
        <p:grpSpPr bwMode="auto">
          <a:xfrm rot="-5400000">
            <a:off x="-11161462" y="25798212"/>
            <a:ext cx="23097625" cy="457200"/>
            <a:chOff x="80924400" y="111785400"/>
            <a:chExt cx="43891200" cy="914400"/>
          </a:xfrm>
        </p:grpSpPr>
        <p:sp>
          <p:nvSpPr>
            <p:cNvPr id="24" name="AutoShape 126"/>
            <p:cNvSpPr>
              <a:spLocks noChangeArrowheads="1"/>
            </p:cNvSpPr>
            <p:nvPr/>
          </p:nvSpPr>
          <p:spPr bwMode="auto">
            <a:xfrm rot="-5400000">
              <a:off x="91440000" y="101269800"/>
              <a:ext cx="914400" cy="219456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10800000" lIns="36576" tIns="36576" rIns="36576" bIns="36576"/>
            <a:lstStyle/>
            <a:p>
              <a:endParaRPr lang="en-US"/>
            </a:p>
          </p:txBody>
        </p:sp>
        <p:sp>
          <p:nvSpPr>
            <p:cNvPr id="25" name="AutoShape 127"/>
            <p:cNvSpPr>
              <a:spLocks noChangeArrowheads="1"/>
            </p:cNvSpPr>
            <p:nvPr/>
          </p:nvSpPr>
          <p:spPr bwMode="auto">
            <a:xfrm rot="5400000">
              <a:off x="113385600" y="101269800"/>
              <a:ext cx="914400" cy="219456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</p:grpSp>
      <p:grpSp>
        <p:nvGrpSpPr>
          <p:cNvPr id="26" name="Group 128"/>
          <p:cNvGrpSpPr>
            <a:grpSpLocks/>
          </p:cNvGrpSpPr>
          <p:nvPr/>
        </p:nvGrpSpPr>
        <p:grpSpPr bwMode="auto">
          <a:xfrm rot="-5400000">
            <a:off x="26022300" y="25793699"/>
            <a:ext cx="23088600" cy="457200"/>
            <a:chOff x="80924400" y="111785400"/>
            <a:chExt cx="43891200" cy="914400"/>
          </a:xfrm>
        </p:grpSpPr>
        <p:sp>
          <p:nvSpPr>
            <p:cNvPr id="27" name="AutoShape 129"/>
            <p:cNvSpPr>
              <a:spLocks noChangeArrowheads="1"/>
            </p:cNvSpPr>
            <p:nvPr/>
          </p:nvSpPr>
          <p:spPr bwMode="auto">
            <a:xfrm rot="-5400000">
              <a:off x="91440000" y="101269800"/>
              <a:ext cx="914400" cy="219456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10800000" lIns="36576" tIns="36576" rIns="36576" bIns="36576"/>
            <a:lstStyle/>
            <a:p>
              <a:endParaRPr lang="en-US"/>
            </a:p>
          </p:txBody>
        </p:sp>
        <p:sp>
          <p:nvSpPr>
            <p:cNvPr id="28" name="AutoShape 130"/>
            <p:cNvSpPr>
              <a:spLocks noChangeArrowheads="1"/>
            </p:cNvSpPr>
            <p:nvPr/>
          </p:nvSpPr>
          <p:spPr bwMode="auto">
            <a:xfrm rot="5400000">
              <a:off x="113385600" y="101269800"/>
              <a:ext cx="914400" cy="219456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</p:grpSp>
      <p:grpSp>
        <p:nvGrpSpPr>
          <p:cNvPr id="29" name="Group 219"/>
          <p:cNvGrpSpPr>
            <a:grpSpLocks/>
          </p:cNvGrpSpPr>
          <p:nvPr/>
        </p:nvGrpSpPr>
        <p:grpSpPr bwMode="auto">
          <a:xfrm>
            <a:off x="381000" y="37347024"/>
            <a:ext cx="37185600" cy="457200"/>
            <a:chOff x="80924400" y="111785400"/>
            <a:chExt cx="43891200" cy="914400"/>
          </a:xfrm>
        </p:grpSpPr>
        <p:sp>
          <p:nvSpPr>
            <p:cNvPr id="30" name="AutoShape 220"/>
            <p:cNvSpPr>
              <a:spLocks noChangeArrowheads="1"/>
            </p:cNvSpPr>
            <p:nvPr/>
          </p:nvSpPr>
          <p:spPr bwMode="auto">
            <a:xfrm rot="-5400000">
              <a:off x="91440000" y="101269800"/>
              <a:ext cx="914400" cy="219456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eaVert" lIns="36576" tIns="36576" rIns="36576" bIns="36576"/>
            <a:lstStyle/>
            <a:p>
              <a:endParaRPr lang="en-US"/>
            </a:p>
          </p:txBody>
        </p:sp>
        <p:sp>
          <p:nvSpPr>
            <p:cNvPr id="31" name="AutoShape 221"/>
            <p:cNvSpPr>
              <a:spLocks noChangeArrowheads="1"/>
            </p:cNvSpPr>
            <p:nvPr/>
          </p:nvSpPr>
          <p:spPr bwMode="auto">
            <a:xfrm rot="5400000">
              <a:off x="113385600" y="101269800"/>
              <a:ext cx="914400" cy="219456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10800000" vert="eaVert" lIns="36576" tIns="36576" rIns="36576" bIns="36576"/>
            <a:lstStyle/>
            <a:p>
              <a:endParaRPr lang="en-US"/>
            </a:p>
          </p:txBody>
        </p:sp>
      </p:grpSp>
      <p:grpSp>
        <p:nvGrpSpPr>
          <p:cNvPr id="38" name="Group 109"/>
          <p:cNvGrpSpPr>
            <a:grpSpLocks/>
          </p:cNvGrpSpPr>
          <p:nvPr/>
        </p:nvGrpSpPr>
        <p:grpSpPr bwMode="auto">
          <a:xfrm rot="-5400000">
            <a:off x="32380487" y="9063284"/>
            <a:ext cx="10372226" cy="457200"/>
            <a:chOff x="80924400" y="111785400"/>
            <a:chExt cx="43891200" cy="914400"/>
          </a:xfrm>
        </p:grpSpPr>
        <p:sp>
          <p:nvSpPr>
            <p:cNvPr id="39" name="AutoShape 110"/>
            <p:cNvSpPr>
              <a:spLocks noChangeArrowheads="1"/>
            </p:cNvSpPr>
            <p:nvPr/>
          </p:nvSpPr>
          <p:spPr bwMode="auto">
            <a:xfrm rot="-5400000">
              <a:off x="91440000" y="101269800"/>
              <a:ext cx="914400" cy="219456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10800000" lIns="36576" tIns="36576" rIns="36576" bIns="36576"/>
            <a:lstStyle/>
            <a:p>
              <a:endParaRPr lang="en-US"/>
            </a:p>
          </p:txBody>
        </p:sp>
        <p:sp>
          <p:nvSpPr>
            <p:cNvPr id="40" name="AutoShape 111"/>
            <p:cNvSpPr>
              <a:spLocks noChangeArrowheads="1"/>
            </p:cNvSpPr>
            <p:nvPr/>
          </p:nvSpPr>
          <p:spPr bwMode="auto">
            <a:xfrm rot="5400000">
              <a:off x="113385600" y="101269800"/>
              <a:ext cx="914400" cy="219456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</p:grpSp>
      <p:grpSp>
        <p:nvGrpSpPr>
          <p:cNvPr id="41" name="Group 219"/>
          <p:cNvGrpSpPr>
            <a:grpSpLocks/>
          </p:cNvGrpSpPr>
          <p:nvPr/>
        </p:nvGrpSpPr>
        <p:grpSpPr bwMode="auto">
          <a:xfrm>
            <a:off x="388146" y="14249400"/>
            <a:ext cx="37178456" cy="457200"/>
            <a:chOff x="80924400" y="111785400"/>
            <a:chExt cx="43891200" cy="914400"/>
          </a:xfrm>
        </p:grpSpPr>
        <p:sp>
          <p:nvSpPr>
            <p:cNvPr id="42" name="AutoShape 220"/>
            <p:cNvSpPr>
              <a:spLocks noChangeArrowheads="1"/>
            </p:cNvSpPr>
            <p:nvPr/>
          </p:nvSpPr>
          <p:spPr bwMode="auto">
            <a:xfrm rot="-5400000">
              <a:off x="91440000" y="101269800"/>
              <a:ext cx="914400" cy="219456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eaVert" lIns="36576" tIns="36576" rIns="36576" bIns="36576"/>
            <a:lstStyle/>
            <a:p>
              <a:endParaRPr lang="en-US"/>
            </a:p>
          </p:txBody>
        </p:sp>
        <p:sp>
          <p:nvSpPr>
            <p:cNvPr id="43" name="AutoShape 221"/>
            <p:cNvSpPr>
              <a:spLocks noChangeArrowheads="1"/>
            </p:cNvSpPr>
            <p:nvPr/>
          </p:nvSpPr>
          <p:spPr bwMode="auto">
            <a:xfrm rot="5400000">
              <a:off x="113385600" y="101269800"/>
              <a:ext cx="914400" cy="219456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10800000" vert="eaVert" lIns="36576" tIns="36576" rIns="36576" bIns="36576"/>
            <a:lstStyle/>
            <a:p>
              <a:endParaRPr lang="en-US"/>
            </a:p>
          </p:txBody>
        </p:sp>
      </p:grpSp>
      <p:pic>
        <p:nvPicPr>
          <p:cNvPr id="1027" name="Picture 3" descr="ASU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46" y="605744"/>
            <a:ext cx="6858000" cy="285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28" name="Picture 4" descr="LROC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7621" y="457201"/>
            <a:ext cx="327759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3470849" y="381000"/>
            <a:ext cx="4114800" cy="3352800"/>
          </a:xfrm>
          <a:prstGeom prst="rect">
            <a:avLst/>
          </a:prstGeom>
          <a:noFill/>
          <a:ln w="9525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Poster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0" dirty="0" smtClean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ID #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952872" y="458450"/>
            <a:ext cx="21183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Title</a:t>
            </a:r>
          </a:p>
          <a:p>
            <a:pPr algn="ctr"/>
            <a:r>
              <a:rPr lang="en-US" sz="5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Author</a:t>
            </a:r>
            <a:r>
              <a:rPr lang="en-US" sz="5400" baseline="30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1</a:t>
            </a:r>
            <a:r>
              <a:rPr lang="en-US" sz="5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Author</a:t>
            </a:r>
            <a:r>
              <a:rPr lang="en-US" sz="5400" baseline="30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2</a:t>
            </a:r>
          </a:p>
          <a:p>
            <a:pPr algn="ctr"/>
            <a:r>
              <a:rPr lang="en-US" sz="5400" baseline="30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1</a:t>
            </a:r>
            <a:r>
              <a:rPr lang="en-US" sz="5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Affiliation; </a:t>
            </a:r>
            <a:r>
              <a:rPr lang="en-US" sz="5400" baseline="30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2</a:t>
            </a:r>
            <a:r>
              <a:rPr lang="en-US" sz="5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Affiliation; (e-mail)</a:t>
            </a:r>
            <a:endParaRPr lang="en-US" sz="5400" baseline="300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14400" y="4648200"/>
            <a:ext cx="17630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Introduction</a:t>
            </a:r>
            <a:endParaRPr lang="en-US" sz="7200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9455064" y="4648199"/>
            <a:ext cx="17630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Methods</a:t>
            </a:r>
            <a:endParaRPr lang="en-US" sz="7200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62264" y="15031171"/>
            <a:ext cx="17630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Results</a:t>
            </a:r>
            <a:endParaRPr lang="en-US" sz="7200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9423533" y="15031171"/>
            <a:ext cx="17630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Conclusions</a:t>
            </a:r>
            <a:endParaRPr lang="en-US" sz="7200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9456852" y="30657463"/>
            <a:ext cx="17630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References</a:t>
            </a:r>
            <a:endParaRPr lang="en-US" sz="6000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066800" y="6041172"/>
            <a:ext cx="881513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1</a:t>
            </a:r>
          </a:p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2</a:t>
            </a:r>
          </a:p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3</a:t>
            </a:r>
          </a:p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4</a:t>
            </a:r>
          </a:p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5</a:t>
            </a:r>
            <a:endParaRPr lang="en-US" sz="4000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9456852" y="6041172"/>
            <a:ext cx="881513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1</a:t>
            </a:r>
          </a:p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2</a:t>
            </a:r>
          </a:p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3</a:t>
            </a:r>
          </a:p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4</a:t>
            </a:r>
          </a:p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5</a:t>
            </a:r>
            <a:endParaRPr lang="en-US" sz="4000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033481" y="16383000"/>
            <a:ext cx="881513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1</a:t>
            </a:r>
          </a:p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2</a:t>
            </a:r>
          </a:p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3</a:t>
            </a:r>
          </a:p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4</a:t>
            </a:r>
          </a:p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5</a:t>
            </a:r>
            <a:endParaRPr lang="en-US" sz="4000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9423533" y="16383000"/>
            <a:ext cx="881513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1</a:t>
            </a:r>
          </a:p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2</a:t>
            </a:r>
          </a:p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3</a:t>
            </a:r>
          </a:p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4</a:t>
            </a:r>
          </a:p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5</a:t>
            </a:r>
            <a:endParaRPr lang="en-US" sz="4000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grpSp>
        <p:nvGrpSpPr>
          <p:cNvPr id="61" name="Group 219"/>
          <p:cNvGrpSpPr>
            <a:grpSpLocks/>
          </p:cNvGrpSpPr>
          <p:nvPr/>
        </p:nvGrpSpPr>
        <p:grpSpPr bwMode="auto">
          <a:xfrm>
            <a:off x="19354800" y="22835935"/>
            <a:ext cx="18135600" cy="457200"/>
            <a:chOff x="80924400" y="111785400"/>
            <a:chExt cx="43891200" cy="914400"/>
          </a:xfrm>
        </p:grpSpPr>
        <p:sp>
          <p:nvSpPr>
            <p:cNvPr id="62" name="AutoShape 220"/>
            <p:cNvSpPr>
              <a:spLocks noChangeArrowheads="1"/>
            </p:cNvSpPr>
            <p:nvPr/>
          </p:nvSpPr>
          <p:spPr bwMode="auto">
            <a:xfrm rot="-5400000">
              <a:off x="91440000" y="101269800"/>
              <a:ext cx="914400" cy="219456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eaVert" lIns="36576" tIns="36576" rIns="36576" bIns="36576"/>
            <a:lstStyle/>
            <a:p>
              <a:endParaRPr lang="en-US"/>
            </a:p>
          </p:txBody>
        </p:sp>
        <p:sp>
          <p:nvSpPr>
            <p:cNvPr id="63" name="AutoShape 221"/>
            <p:cNvSpPr>
              <a:spLocks noChangeArrowheads="1"/>
            </p:cNvSpPr>
            <p:nvPr/>
          </p:nvSpPr>
          <p:spPr bwMode="auto">
            <a:xfrm rot="5400000">
              <a:off x="113385600" y="101269800"/>
              <a:ext cx="914400" cy="219456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rot="10800000" vert="eaVert" lIns="36576" tIns="36576" rIns="36576" bIns="36576"/>
            <a:lstStyle/>
            <a:p>
              <a:endParaRPr lang="en-US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19399470" y="23621999"/>
            <a:ext cx="17630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Future Work</a:t>
            </a:r>
            <a:endParaRPr lang="en-US" sz="7200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9575933" y="25069800"/>
            <a:ext cx="881513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1</a:t>
            </a:r>
          </a:p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2</a:t>
            </a:r>
          </a:p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3</a:t>
            </a:r>
          </a:p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4</a:t>
            </a:r>
          </a:p>
          <a:p>
            <a:pPr marL="571500" indent="-5715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Bulleted Item 5</a:t>
            </a:r>
            <a:endParaRPr lang="en-US" sz="4000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9455064" y="31905714"/>
            <a:ext cx="8815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40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[1] XXX; [2] YYY; [3] ZZZ</a:t>
            </a:r>
            <a:endParaRPr lang="en-US" sz="4000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664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110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Williams</dc:creator>
  <cp:lastModifiedBy>Nathan Williams</cp:lastModifiedBy>
  <cp:revision>4</cp:revision>
  <dcterms:created xsi:type="dcterms:W3CDTF">2012-02-24T17:54:55Z</dcterms:created>
  <dcterms:modified xsi:type="dcterms:W3CDTF">2012-02-24T18:31:43Z</dcterms:modified>
</cp:coreProperties>
</file>